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5"/>
    <p:restoredTop sz="96327"/>
  </p:normalViewPr>
  <p:slideViewPr>
    <p:cSldViewPr snapToGrid="0" snapToObjects="1">
      <p:cViewPr varScale="1">
        <p:scale>
          <a:sx n="144" d="100"/>
          <a:sy n="144"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B642-EACD-784C-9A96-DBCF760CE6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1C386E-594A-2F42-8B29-12E30E979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1C8000-5CD2-374D-AD2E-0766C2F6E3FE}"/>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95FE37BC-6088-EE44-B3FC-42F69F9EA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87F6A-611C-E84D-8BFC-CEB1A112C92B}"/>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317004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44C7-AA2A-F442-9B84-E8929DF1F2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58D77D-12BB-B146-BCAA-30E30FB3A1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5B755A-561A-1A48-8CA6-3561CDD9EC98}"/>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56A4CE03-4946-A141-8621-B0DB8F324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CA439-5123-2A47-B877-DF80B88EAE22}"/>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26662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4960C-281A-FC4C-974C-474075B976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6F152F-5DEA-534F-AC8A-8B16668554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5733D7-E17F-F544-AB8F-EC5E8F80367F}"/>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3C65F8F3-F3A4-EB41-A3F5-145B6B3C2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BE337-CBF4-804D-95DB-8B8C4A116CB3}"/>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57815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4018-091B-4545-93A3-CDBA176896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F7DC01-8808-B947-A160-4524BF448C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50E070-6FDC-D743-8303-B78C7A99EB4D}"/>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FD0B8F40-0FCD-8D49-8F5B-959C0248B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1F924-B1AA-6543-ACB4-881733EE1A86}"/>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65403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EAFC-7988-5940-BCF6-0CD3A3CF56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A3B09F-274E-6746-975D-49E207943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578D79-D343-C642-9C02-418AF6884323}"/>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AE502CB6-9E40-2144-BF27-05A694CF6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3CAB3-0B78-9643-B551-D529A8D9A426}"/>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22348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9C84-E96C-D940-B54E-BB7E7E2A4C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2393B-2DC5-0D42-89C0-E2D0A6B7AD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E22154-E9B1-044E-B6BD-D68BA8CE84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A89BF6E-7939-5A4C-9D6B-5359982AD692}"/>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6" name="Footer Placeholder 5">
            <a:extLst>
              <a:ext uri="{FF2B5EF4-FFF2-40B4-BE49-F238E27FC236}">
                <a16:creationId xmlns:a16="http://schemas.microsoft.com/office/drawing/2014/main" id="{594B6F0D-33C7-9C4E-A322-5201024D1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5D869-27AC-434D-A634-8F2F835A5625}"/>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29911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FC5D-4D92-4E44-86AE-300A028FB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AA566E-75B1-404D-8621-A332D1166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B1CFE2-0EA8-0340-910F-6EB9EC0697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F0F51DF-3DF5-5342-B766-E9D312E60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E4616B-0D25-CE44-95C2-34A980D66E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CDB609-AD84-8A42-8AE9-49183C341D57}"/>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8" name="Footer Placeholder 7">
            <a:extLst>
              <a:ext uri="{FF2B5EF4-FFF2-40B4-BE49-F238E27FC236}">
                <a16:creationId xmlns:a16="http://schemas.microsoft.com/office/drawing/2014/main" id="{333AB8C1-8A89-0241-AAD2-A4894CEC6B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4DA2D-0A79-8348-A5DD-28B6C420600F}"/>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2631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A9E0-45E6-E748-B849-D6A5E33A29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B76829-676B-BF45-81ED-9E7339476969}"/>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4" name="Footer Placeholder 3">
            <a:extLst>
              <a:ext uri="{FF2B5EF4-FFF2-40B4-BE49-F238E27FC236}">
                <a16:creationId xmlns:a16="http://schemas.microsoft.com/office/drawing/2014/main" id="{235454E2-FEC2-F04B-8D36-AB8182501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85CF35-E131-EF4A-9EA6-BE638A7E4493}"/>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43122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3FA0-EFE4-3143-A213-DC47E63CA81A}"/>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3" name="Footer Placeholder 2">
            <a:extLst>
              <a:ext uri="{FF2B5EF4-FFF2-40B4-BE49-F238E27FC236}">
                <a16:creationId xmlns:a16="http://schemas.microsoft.com/office/drawing/2014/main" id="{20EF35DA-5E96-AD41-A241-50945554E5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11327-F8B1-5146-8A9F-1E1D23FC9822}"/>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170703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D156-11E4-3A42-BF3F-6C28494E65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979F25-F58E-3D40-88C0-C162F83C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763ADD-4A77-EC4F-B86D-6CD79E27E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CB89FC-D32B-B74D-8E8A-18178725F282}"/>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6" name="Footer Placeholder 5">
            <a:extLst>
              <a:ext uri="{FF2B5EF4-FFF2-40B4-BE49-F238E27FC236}">
                <a16:creationId xmlns:a16="http://schemas.microsoft.com/office/drawing/2014/main" id="{A5B84F9F-9229-AA4B-843E-B8558A41A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EF5ED-5B31-1946-875B-42465591BFCE}"/>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29610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13E3-151D-8E42-A7F7-C393493D2E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9E9C68-C900-E04A-A5CA-130CDDF00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2B855-FA8F-FD43-B227-577F52D93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B62524-5E3B-8B40-AE95-2B820D62DD05}"/>
              </a:ext>
            </a:extLst>
          </p:cNvPr>
          <p:cNvSpPr>
            <a:spLocks noGrp="1"/>
          </p:cNvSpPr>
          <p:nvPr>
            <p:ph type="dt" sz="half" idx="10"/>
          </p:nvPr>
        </p:nvSpPr>
        <p:spPr/>
        <p:txBody>
          <a:bodyPr/>
          <a:lstStyle/>
          <a:p>
            <a:fld id="{4FF370C7-E499-404E-8070-B675CEC8504A}" type="datetimeFigureOut">
              <a:rPr lang="en-US" smtClean="0"/>
              <a:t>10/15/20</a:t>
            </a:fld>
            <a:endParaRPr lang="en-US"/>
          </a:p>
        </p:txBody>
      </p:sp>
      <p:sp>
        <p:nvSpPr>
          <p:cNvPr id="6" name="Footer Placeholder 5">
            <a:extLst>
              <a:ext uri="{FF2B5EF4-FFF2-40B4-BE49-F238E27FC236}">
                <a16:creationId xmlns:a16="http://schemas.microsoft.com/office/drawing/2014/main" id="{3EF9E796-CDF2-424E-B156-23404FB5C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BEF42-DAC6-F64A-821A-D9E95A75990D}"/>
              </a:ext>
            </a:extLst>
          </p:cNvPr>
          <p:cNvSpPr>
            <a:spLocks noGrp="1"/>
          </p:cNvSpPr>
          <p:nvPr>
            <p:ph type="sldNum" sz="quarter" idx="12"/>
          </p:nvPr>
        </p:nvSpPr>
        <p:spPr/>
        <p:txBody>
          <a:bodyPr/>
          <a:lstStyle/>
          <a:p>
            <a:fld id="{4F29D94B-5033-FF45-9751-D43D3B8ABA9C}" type="slidenum">
              <a:rPr lang="en-US" smtClean="0"/>
              <a:t>‹#›</a:t>
            </a:fld>
            <a:endParaRPr lang="en-US"/>
          </a:p>
        </p:txBody>
      </p:sp>
    </p:spTree>
    <p:extLst>
      <p:ext uri="{BB962C8B-B14F-4D97-AF65-F5344CB8AC3E}">
        <p14:creationId xmlns:p14="http://schemas.microsoft.com/office/powerpoint/2010/main" val="121682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915B4-D377-4B44-8BE4-03692E6B5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9C3999-16F9-4044-B425-48199E52B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DB83E5-1866-8948-9791-C51E632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370C7-E499-404E-8070-B675CEC8504A}" type="datetimeFigureOut">
              <a:rPr lang="en-US" smtClean="0"/>
              <a:t>10/15/20</a:t>
            </a:fld>
            <a:endParaRPr lang="en-US"/>
          </a:p>
        </p:txBody>
      </p:sp>
      <p:sp>
        <p:nvSpPr>
          <p:cNvPr id="5" name="Footer Placeholder 4">
            <a:extLst>
              <a:ext uri="{FF2B5EF4-FFF2-40B4-BE49-F238E27FC236}">
                <a16:creationId xmlns:a16="http://schemas.microsoft.com/office/drawing/2014/main" id="{583EACD8-96C9-1E4B-9A2A-9E8E05F1C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32460E-4524-D144-BD25-241D7FE26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D94B-5033-FF45-9751-D43D3B8ABA9C}" type="slidenum">
              <a:rPr lang="en-US" smtClean="0"/>
              <a:t>‹#›</a:t>
            </a:fld>
            <a:endParaRPr lang="en-US"/>
          </a:p>
        </p:txBody>
      </p:sp>
    </p:spTree>
    <p:extLst>
      <p:ext uri="{BB962C8B-B14F-4D97-AF65-F5344CB8AC3E}">
        <p14:creationId xmlns:p14="http://schemas.microsoft.com/office/powerpoint/2010/main" val="293033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person, person, cellphone&#10;&#10;Description automatically generated">
            <a:extLst>
              <a:ext uri="{FF2B5EF4-FFF2-40B4-BE49-F238E27FC236}">
                <a16:creationId xmlns:a16="http://schemas.microsoft.com/office/drawing/2014/main" id="{EEB8C852-192C-6F48-823D-2F67F15118C6}"/>
              </a:ext>
            </a:extLst>
          </p:cNvPr>
          <p:cNvPicPr>
            <a:picLocks noChangeAspect="1"/>
          </p:cNvPicPr>
          <p:nvPr/>
        </p:nvPicPr>
        <p:blipFill rotWithShape="1">
          <a:blip r:embed="rId2">
            <a:alphaModFix/>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BAF452-C372-9642-ABC0-D976F41D3E43}"/>
              </a:ext>
            </a:extLst>
          </p:cNvPr>
          <p:cNvSpPr>
            <a:spLocks noGrp="1"/>
          </p:cNvSpPr>
          <p:nvPr>
            <p:ph type="ctrTitle"/>
          </p:nvPr>
        </p:nvSpPr>
        <p:spPr>
          <a:xfrm>
            <a:off x="969264" y="5154168"/>
            <a:ext cx="6973204" cy="1261872"/>
          </a:xfrm>
        </p:spPr>
        <p:txBody>
          <a:bodyPr anchor="ctr">
            <a:normAutofit/>
          </a:bodyPr>
          <a:lstStyle/>
          <a:p>
            <a:pPr algn="r"/>
            <a:r>
              <a:rPr lang="en-US" sz="4800" dirty="0">
                <a:solidFill>
                  <a:schemeClr val="tx1">
                    <a:lumMod val="85000"/>
                    <a:lumOff val="15000"/>
                  </a:schemeClr>
                </a:solidFill>
              </a:rPr>
              <a:t>Forgiveness</a:t>
            </a:r>
          </a:p>
        </p:txBody>
      </p:sp>
      <p:sp>
        <p:nvSpPr>
          <p:cNvPr id="3" name="Subtitle 2">
            <a:extLst>
              <a:ext uri="{FF2B5EF4-FFF2-40B4-BE49-F238E27FC236}">
                <a16:creationId xmlns:a16="http://schemas.microsoft.com/office/drawing/2014/main" id="{A0130195-00E7-0947-B3FB-D776FA67C06E}"/>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rPr>
              <a:t>Matthew 6:12-15</a:t>
            </a:r>
          </a:p>
        </p:txBody>
      </p:sp>
      <p:cxnSp>
        <p:nvCxnSpPr>
          <p:cNvPr id="12"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203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Luke 17:3-4</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“If your brother sins, rebuke him, and if he repents, forgive him. If he sins against you 7 times in a day, and 7 times comes back to you and says, ‘I repent’, forgive him.”</a:t>
            </a:r>
          </a:p>
        </p:txBody>
      </p:sp>
    </p:spTree>
    <p:extLst>
      <p:ext uri="{BB962C8B-B14F-4D97-AF65-F5344CB8AC3E}">
        <p14:creationId xmlns:p14="http://schemas.microsoft.com/office/powerpoint/2010/main" val="283970606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Luke 24:45-47</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Then he opened their minds so they could understand the scriptures.  He told them, “This is what is written: The Christ will suffer and rise from the dead on the third day, and repentance and forgiveness of sins will be preached in his name to all nations, beginning at Jerusalem.”       </a:t>
            </a:r>
          </a:p>
        </p:txBody>
      </p:sp>
    </p:spTree>
    <p:extLst>
      <p:ext uri="{BB962C8B-B14F-4D97-AF65-F5344CB8AC3E}">
        <p14:creationId xmlns:p14="http://schemas.microsoft.com/office/powerpoint/2010/main" val="383463615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2 Chronicles 33:12-13</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In his distress he sought the </a:t>
            </a:r>
            <a:r>
              <a:rPr lang="en-US" sz="3200" dirty="0" err="1">
                <a:solidFill>
                  <a:srgbClr val="FFFFFF"/>
                </a:solidFill>
              </a:rPr>
              <a:t>favour</a:t>
            </a:r>
            <a:r>
              <a:rPr lang="en-US" sz="3200" dirty="0">
                <a:solidFill>
                  <a:srgbClr val="FFFFFF"/>
                </a:solidFill>
              </a:rPr>
              <a:t> of the Lord his God and humbled himself greatly before the God of his fathers. </a:t>
            </a:r>
            <a:br>
              <a:rPr lang="en-US" sz="3200" dirty="0">
                <a:solidFill>
                  <a:srgbClr val="FFFFFF"/>
                </a:solidFill>
              </a:rPr>
            </a:br>
            <a:r>
              <a:rPr lang="en-US" sz="3200" dirty="0">
                <a:solidFill>
                  <a:srgbClr val="FFFFFF"/>
                </a:solidFill>
              </a:rPr>
              <a:t>And when he prayed to him, the Lord was moved by his entreaty and listened to his plea. So he brought him back to Jerusalem and to his kingdom. Then </a:t>
            </a:r>
            <a:r>
              <a:rPr lang="en-US" sz="3200" dirty="0" err="1">
                <a:solidFill>
                  <a:srgbClr val="FFFFFF"/>
                </a:solidFill>
              </a:rPr>
              <a:t>Manassa</a:t>
            </a:r>
            <a:r>
              <a:rPr lang="en-US" sz="3200" dirty="0">
                <a:solidFill>
                  <a:srgbClr val="FFFFFF"/>
                </a:solidFill>
              </a:rPr>
              <a:t> knew that the Lord is God.</a:t>
            </a:r>
          </a:p>
        </p:txBody>
      </p:sp>
    </p:spTree>
    <p:extLst>
      <p:ext uri="{BB962C8B-B14F-4D97-AF65-F5344CB8AC3E}">
        <p14:creationId xmlns:p14="http://schemas.microsoft.com/office/powerpoint/2010/main" val="16044238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35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b="1" dirty="0">
                <a:solidFill>
                  <a:srgbClr val="FFFFFF"/>
                </a:solidFill>
              </a:rPr>
              <a:t>Corrie Ten Boom</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US" sz="3200" dirty="0">
                <a:solidFill>
                  <a:srgbClr val="FFFFFF"/>
                </a:solidFill>
              </a:rPr>
              <a:t>“Forgiveness is the key that unlocks the door of resentment and the handcuffs of hatred. It is a power that breaks the chains of resentment and the shackles of selfishness.”</a:t>
            </a:r>
          </a:p>
        </p:txBody>
      </p:sp>
    </p:spTree>
    <p:extLst>
      <p:ext uri="{BB962C8B-B14F-4D97-AF65-F5344CB8AC3E}">
        <p14:creationId xmlns:p14="http://schemas.microsoft.com/office/powerpoint/2010/main" val="41434401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Matthew 6:12</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Forgive us the wrong we have done,</a:t>
            </a:r>
            <a:br>
              <a:rPr lang="en-US" sz="3200" dirty="0">
                <a:solidFill>
                  <a:srgbClr val="FFFFFF"/>
                </a:solidFill>
              </a:rPr>
            </a:br>
            <a:r>
              <a:rPr lang="en-US" sz="3200" dirty="0">
                <a:solidFill>
                  <a:srgbClr val="FFFFFF"/>
                </a:solidFill>
              </a:rPr>
              <a:t>As we have forgiven those who have wronged us.</a:t>
            </a:r>
          </a:p>
        </p:txBody>
      </p:sp>
    </p:spTree>
    <p:extLst>
      <p:ext uri="{BB962C8B-B14F-4D97-AF65-F5344CB8AC3E}">
        <p14:creationId xmlns:p14="http://schemas.microsoft.com/office/powerpoint/2010/main" val="599554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Matthew 6:14-15</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For if you forgive others the wrongs they have done, your heavenly Father will forgive you; but if you do not forgive others, the the wrongs you have done will not be forgiven by your heavenly Father</a:t>
            </a:r>
          </a:p>
        </p:txBody>
      </p:sp>
    </p:spTree>
    <p:extLst>
      <p:ext uri="{BB962C8B-B14F-4D97-AF65-F5344CB8AC3E}">
        <p14:creationId xmlns:p14="http://schemas.microsoft.com/office/powerpoint/2010/main" val="34668727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John 3:36</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He who believes in the Son has eternal life.</a:t>
            </a:r>
            <a:br>
              <a:rPr lang="en-US" sz="3200" dirty="0">
                <a:solidFill>
                  <a:srgbClr val="FFFFFF"/>
                </a:solidFill>
              </a:rPr>
            </a:br>
            <a:r>
              <a:rPr lang="en-US" sz="3200" dirty="0">
                <a:solidFill>
                  <a:srgbClr val="FFFFFF"/>
                </a:solidFill>
              </a:rPr>
              <a:t>But whoever rejects the Son will not see life, </a:t>
            </a:r>
            <a:br>
              <a:rPr lang="en-US" sz="3200" dirty="0">
                <a:solidFill>
                  <a:srgbClr val="FFFFFF"/>
                </a:solidFill>
              </a:rPr>
            </a:br>
            <a:r>
              <a:rPr lang="en-US" sz="3200" dirty="0">
                <a:solidFill>
                  <a:srgbClr val="FFFFFF"/>
                </a:solidFill>
              </a:rPr>
              <a:t>for the wrath of God remains on him.</a:t>
            </a:r>
          </a:p>
        </p:txBody>
      </p:sp>
    </p:spTree>
    <p:extLst>
      <p:ext uri="{BB962C8B-B14F-4D97-AF65-F5344CB8AC3E}">
        <p14:creationId xmlns:p14="http://schemas.microsoft.com/office/powerpoint/2010/main" val="23215961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Psalm 103:8-14</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The Lord is compassionate and gracious,</a:t>
            </a:r>
            <a:br>
              <a:rPr lang="en-US" sz="3200" dirty="0">
                <a:solidFill>
                  <a:srgbClr val="FFFFFF"/>
                </a:solidFill>
              </a:rPr>
            </a:br>
            <a:r>
              <a:rPr lang="en-US" sz="3200" dirty="0">
                <a:solidFill>
                  <a:srgbClr val="FFFFFF"/>
                </a:solidFill>
              </a:rPr>
              <a:t>Slow to anger and abounding in love.</a:t>
            </a:r>
            <a:br>
              <a:rPr lang="en-US" sz="3200" dirty="0">
                <a:solidFill>
                  <a:srgbClr val="FFFFFF"/>
                </a:solidFill>
              </a:rPr>
            </a:br>
            <a:r>
              <a:rPr lang="en-US" sz="3200" dirty="0">
                <a:solidFill>
                  <a:srgbClr val="FFFFFF"/>
                </a:solidFill>
              </a:rPr>
              <a:t>He will not always accuse</a:t>
            </a:r>
            <a:br>
              <a:rPr lang="en-US" sz="3200" dirty="0">
                <a:solidFill>
                  <a:srgbClr val="FFFFFF"/>
                </a:solidFill>
              </a:rPr>
            </a:br>
            <a:r>
              <a:rPr lang="en-US" sz="3200" dirty="0">
                <a:solidFill>
                  <a:srgbClr val="FFFFFF"/>
                </a:solidFill>
              </a:rPr>
              <a:t>nor will He </a:t>
            </a:r>
            <a:r>
              <a:rPr lang="en-US" sz="3200" dirty="0" err="1">
                <a:solidFill>
                  <a:srgbClr val="FFFFFF"/>
                </a:solidFill>
              </a:rPr>
              <a:t>harbour</a:t>
            </a:r>
            <a:r>
              <a:rPr lang="en-US" sz="3200" dirty="0">
                <a:solidFill>
                  <a:srgbClr val="FFFFFF"/>
                </a:solidFill>
              </a:rPr>
              <a:t> his anger forever;</a:t>
            </a:r>
            <a:br>
              <a:rPr lang="en-US" sz="3200" dirty="0">
                <a:solidFill>
                  <a:srgbClr val="FFFFFF"/>
                </a:solidFill>
              </a:rPr>
            </a:br>
            <a:r>
              <a:rPr lang="en-US" sz="3200" dirty="0">
                <a:solidFill>
                  <a:srgbClr val="FFFFFF"/>
                </a:solidFill>
              </a:rPr>
              <a:t>he does not treat us as our sins deserve</a:t>
            </a:r>
            <a:br>
              <a:rPr lang="en-US" sz="3200" dirty="0">
                <a:solidFill>
                  <a:srgbClr val="FFFFFF"/>
                </a:solidFill>
              </a:rPr>
            </a:br>
            <a:r>
              <a:rPr lang="en-US" sz="3200" dirty="0">
                <a:solidFill>
                  <a:srgbClr val="FFFFFF"/>
                </a:solidFill>
              </a:rPr>
              <a:t>or repay us according to our iniquities.</a:t>
            </a:r>
            <a:br>
              <a:rPr lang="en-US" sz="3200" dirty="0">
                <a:solidFill>
                  <a:srgbClr val="FFFFFF"/>
                </a:solidFill>
              </a:rPr>
            </a:br>
            <a:r>
              <a:rPr lang="en-US" sz="3200" dirty="0">
                <a:solidFill>
                  <a:srgbClr val="FFFFFF"/>
                </a:solidFill>
              </a:rPr>
              <a:t>For as high as the heavens are above the earth,</a:t>
            </a:r>
            <a:br>
              <a:rPr lang="en-US" sz="3200" dirty="0">
                <a:solidFill>
                  <a:srgbClr val="FFFFFF"/>
                </a:solidFill>
              </a:rPr>
            </a:br>
            <a:r>
              <a:rPr lang="en-US" sz="3200" dirty="0">
                <a:solidFill>
                  <a:srgbClr val="FFFFFF"/>
                </a:solidFill>
              </a:rPr>
              <a:t>so great is his love for those who fear him;</a:t>
            </a:r>
          </a:p>
        </p:txBody>
      </p:sp>
    </p:spTree>
    <p:extLst>
      <p:ext uri="{BB962C8B-B14F-4D97-AF65-F5344CB8AC3E}">
        <p14:creationId xmlns:p14="http://schemas.microsoft.com/office/powerpoint/2010/main" val="9801379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Psalm 103:8-14</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As far as the east is from the west,</a:t>
            </a:r>
            <a:br>
              <a:rPr lang="en-US" sz="3200" dirty="0">
                <a:solidFill>
                  <a:srgbClr val="FFFFFF"/>
                </a:solidFill>
              </a:rPr>
            </a:br>
            <a:r>
              <a:rPr lang="en-US" sz="3200" dirty="0">
                <a:solidFill>
                  <a:srgbClr val="FFFFFF"/>
                </a:solidFill>
              </a:rPr>
              <a:t>so far has he removed our transgressions from us.</a:t>
            </a:r>
            <a:br>
              <a:rPr lang="en-US" sz="3200" dirty="0">
                <a:solidFill>
                  <a:srgbClr val="FFFFFF"/>
                </a:solidFill>
              </a:rPr>
            </a:br>
            <a:r>
              <a:rPr lang="en-US" sz="3200" dirty="0">
                <a:solidFill>
                  <a:srgbClr val="FFFFFF"/>
                </a:solidFill>
              </a:rPr>
              <a:t>As a father has compassion on his children,</a:t>
            </a:r>
            <a:br>
              <a:rPr lang="en-US" sz="3200" dirty="0">
                <a:solidFill>
                  <a:srgbClr val="FFFFFF"/>
                </a:solidFill>
              </a:rPr>
            </a:br>
            <a:r>
              <a:rPr lang="en-US" sz="3200" dirty="0">
                <a:solidFill>
                  <a:srgbClr val="FFFFFF"/>
                </a:solidFill>
              </a:rPr>
              <a:t>so the Lord has compassion on those who fear him;</a:t>
            </a:r>
            <a:br>
              <a:rPr lang="en-US" sz="3200" dirty="0">
                <a:solidFill>
                  <a:srgbClr val="FFFFFF"/>
                </a:solidFill>
              </a:rPr>
            </a:br>
            <a:r>
              <a:rPr lang="en-US" sz="3200" dirty="0">
                <a:solidFill>
                  <a:srgbClr val="FFFFFF"/>
                </a:solidFill>
              </a:rPr>
              <a:t>for he knows how we are formed;</a:t>
            </a:r>
            <a:br>
              <a:rPr lang="en-US" sz="3200" dirty="0">
                <a:solidFill>
                  <a:srgbClr val="FFFFFF"/>
                </a:solidFill>
              </a:rPr>
            </a:br>
            <a:r>
              <a:rPr lang="en-US" sz="3200" dirty="0">
                <a:solidFill>
                  <a:srgbClr val="FFFFFF"/>
                </a:solidFill>
              </a:rPr>
              <a:t>he remembers that we are dust.</a:t>
            </a:r>
          </a:p>
        </p:txBody>
      </p:sp>
    </p:spTree>
    <p:extLst>
      <p:ext uri="{BB962C8B-B14F-4D97-AF65-F5344CB8AC3E}">
        <p14:creationId xmlns:p14="http://schemas.microsoft.com/office/powerpoint/2010/main" val="7063682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2 Samuel 12:5</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David burned with anger against the man and said to Nathan, “As surely as the Lord lives, the man who did this  deserves to die! He must pay for that lamb four times over because he did such a thing and had no pity.”</a:t>
            </a:r>
          </a:p>
        </p:txBody>
      </p:sp>
    </p:spTree>
    <p:extLst>
      <p:ext uri="{BB962C8B-B14F-4D97-AF65-F5344CB8AC3E}">
        <p14:creationId xmlns:p14="http://schemas.microsoft.com/office/powerpoint/2010/main" val="42473743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2 Samuel 12:13</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“I have sinned against the Lord.”</a:t>
            </a:r>
            <a:br>
              <a:rPr lang="en-US" sz="3200" dirty="0">
                <a:solidFill>
                  <a:srgbClr val="FFFFFF"/>
                </a:solidFill>
              </a:rPr>
            </a:br>
            <a:r>
              <a:rPr lang="en-US" sz="3200" dirty="0">
                <a:solidFill>
                  <a:srgbClr val="FFFFFF"/>
                </a:solidFill>
              </a:rPr>
              <a:t>“He has taken away your sin. You will not die.”</a:t>
            </a:r>
          </a:p>
        </p:txBody>
      </p:sp>
    </p:spTree>
    <p:extLst>
      <p:ext uri="{BB962C8B-B14F-4D97-AF65-F5344CB8AC3E}">
        <p14:creationId xmlns:p14="http://schemas.microsoft.com/office/powerpoint/2010/main" val="21879553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talking on a cell phone&#10;&#10;Description automatically generated">
            <a:extLst>
              <a:ext uri="{FF2B5EF4-FFF2-40B4-BE49-F238E27FC236}">
                <a16:creationId xmlns:a16="http://schemas.microsoft.com/office/drawing/2014/main" id="{73BE36B3-A9D2-8749-90AC-D232D0992B53}"/>
              </a:ext>
            </a:extLst>
          </p:cNvPr>
          <p:cNvPicPr>
            <a:picLocks noChangeAspect="1"/>
          </p:cNvPicPr>
          <p:nvPr/>
        </p:nvPicPr>
        <p:blipFill rotWithShape="1">
          <a:blip r:embed="rId2">
            <a:alphaModFix amt="50000"/>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4FBE8A6-C41A-6247-B4EB-C159C4E76169}"/>
              </a:ext>
            </a:extLst>
          </p:cNvPr>
          <p:cNvSpPr>
            <a:spLocks noGrp="1"/>
          </p:cNvSpPr>
          <p:nvPr>
            <p:ph type="title"/>
          </p:nvPr>
        </p:nvSpPr>
        <p:spPr>
          <a:xfrm>
            <a:off x="2675467" y="388584"/>
            <a:ext cx="9144000" cy="909638"/>
          </a:xfrm>
        </p:spPr>
        <p:txBody>
          <a:bodyPr vert="horz" lIns="91440" tIns="45720" rIns="91440" bIns="45720" rtlCol="0" anchor="b">
            <a:normAutofit fontScale="90000"/>
          </a:bodyPr>
          <a:lstStyle/>
          <a:p>
            <a:pPr algn="r"/>
            <a:r>
              <a:rPr lang="en-US" sz="6000" b="1" dirty="0">
                <a:solidFill>
                  <a:srgbClr val="FFFFFF"/>
                </a:solidFill>
              </a:rPr>
              <a:t>Matthew 18:15-17</a:t>
            </a:r>
          </a:p>
        </p:txBody>
      </p:sp>
      <p:sp>
        <p:nvSpPr>
          <p:cNvPr id="5" name="Content Placeholder 4">
            <a:extLst>
              <a:ext uri="{FF2B5EF4-FFF2-40B4-BE49-F238E27FC236}">
                <a16:creationId xmlns:a16="http://schemas.microsoft.com/office/drawing/2014/main" id="{03F91792-CCB5-FB4F-A82F-2AC006054196}"/>
              </a:ext>
            </a:extLst>
          </p:cNvPr>
          <p:cNvSpPr>
            <a:spLocks noGrp="1"/>
          </p:cNvSpPr>
          <p:nvPr>
            <p:ph idx="1"/>
          </p:nvPr>
        </p:nvSpPr>
        <p:spPr>
          <a:xfrm>
            <a:off x="563880" y="1686807"/>
            <a:ext cx="11064241" cy="4917778"/>
          </a:xfrm>
        </p:spPr>
        <p:txBody>
          <a:bodyPr vert="horz" lIns="91440" tIns="45720" rIns="91440" bIns="45720" rtlCol="0">
            <a:normAutofit/>
          </a:bodyPr>
          <a:lstStyle/>
          <a:p>
            <a:pPr marL="0" indent="0">
              <a:lnSpc>
                <a:spcPct val="100000"/>
              </a:lnSpc>
              <a:buNone/>
            </a:pPr>
            <a:r>
              <a:rPr lang="en-US" sz="3200" dirty="0">
                <a:solidFill>
                  <a:srgbClr val="FFFFFF"/>
                </a:solidFill>
              </a:rPr>
              <a:t>If your brother sins against you, go and show him his fault, just between the two of you. If he listens to you, you have won your brother over. But if he will not listen, take one or two others along so that ‘every matter may be established by the testimony of two or three witnesses.’ If he refuses to listen to them, tell it to the church; and if he refuses to listen even to the church, treat him as a pagan or a tax collector.</a:t>
            </a:r>
          </a:p>
        </p:txBody>
      </p:sp>
    </p:spTree>
    <p:extLst>
      <p:ext uri="{BB962C8B-B14F-4D97-AF65-F5344CB8AC3E}">
        <p14:creationId xmlns:p14="http://schemas.microsoft.com/office/powerpoint/2010/main" val="15584118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Words>
  <Application>Microsoft Macintosh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Forgiveness</vt:lpstr>
      <vt:lpstr>Matthew 6:12</vt:lpstr>
      <vt:lpstr>Matthew 6:14-15</vt:lpstr>
      <vt:lpstr>John 3:36</vt:lpstr>
      <vt:lpstr>Psalm 103:8-14</vt:lpstr>
      <vt:lpstr>Psalm 103:8-14</vt:lpstr>
      <vt:lpstr>2 Samuel 12:5</vt:lpstr>
      <vt:lpstr>2 Samuel 12:13</vt:lpstr>
      <vt:lpstr>Matthew 18:15-17</vt:lpstr>
      <vt:lpstr>Luke 17:3-4</vt:lpstr>
      <vt:lpstr>Luke 24:45-47</vt:lpstr>
      <vt:lpstr>2 Chronicles 33:12-13</vt:lpstr>
      <vt:lpstr>Corrie Ten Boom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dc:title>
  <dc:creator>Gavin Brown</dc:creator>
  <cp:lastModifiedBy>Gavin Brown</cp:lastModifiedBy>
  <cp:revision>1</cp:revision>
  <dcterms:created xsi:type="dcterms:W3CDTF">2020-10-15T05:47:49Z</dcterms:created>
  <dcterms:modified xsi:type="dcterms:W3CDTF">2020-10-15T05:48:44Z</dcterms:modified>
</cp:coreProperties>
</file>