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75"/>
    <p:restoredTop sz="96327"/>
  </p:normalViewPr>
  <p:slideViewPr>
    <p:cSldViewPr snapToGrid="0" snapToObjects="1">
      <p:cViewPr>
        <p:scale>
          <a:sx n="50" d="100"/>
          <a:sy n="50" d="100"/>
        </p:scale>
        <p:origin x="3784" y="2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A37A6-2352-2544-AD30-4F0E1310E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9226BB-00D9-DC42-AD7D-5A0DF534A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AEAAC-D342-F94D-A43A-A633721F7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B2F1-7AC4-2348-8F1F-9E3C52759B9C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81550-1BF4-BC4D-B270-788E64052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1076A-0C06-694A-9D02-A56E0F20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C77F-16A7-DD4F-8C20-4CFB435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3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48778-E8A3-5547-BF8B-179B1B8EC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DB98D2-F7F7-6341-8723-812ED1DE2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7BBC4-6209-2643-ADE5-5CB43274D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B2F1-7AC4-2348-8F1F-9E3C52759B9C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7E66A-5965-F443-AD2E-090E62F7F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1301D-2302-3741-86CD-6DDECCA0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C77F-16A7-DD4F-8C20-4CFB435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3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318201-0B28-5E40-8F06-A074B5A6A4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65723C-8A6A-B842-9600-57C46DFA2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A2358-F080-8641-8026-58B19FAAF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B2F1-7AC4-2348-8F1F-9E3C52759B9C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06E10-8460-8C47-96E9-98ABEA13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D782C-AFDA-F147-AEF6-DE68FA1FE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C77F-16A7-DD4F-8C20-4CFB435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2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C0C16-18FA-3741-B77A-3045F22C0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42BB1-95FC-9D4D-A48D-BE052C558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63BE2-DD21-2B45-92E5-2CC904E1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B2F1-7AC4-2348-8F1F-9E3C52759B9C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EF6DC-BB3F-384B-8746-32F301F76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3511F-80BF-7949-850B-09552ECA1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C77F-16A7-DD4F-8C20-4CFB435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09B09-7467-CC48-9232-9899EE59B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3CEB1-309A-8B4F-97CE-21E6EF1DD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E19F5-F06E-0F49-86BD-77A5690AD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B2F1-7AC4-2348-8F1F-9E3C52759B9C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BB1FC-42F7-F440-A03F-AF7618D18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F97D7-CF39-054A-90BB-DE204171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C77F-16A7-DD4F-8C20-4CFB435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63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F7E53-7B7B-A74B-9A23-2754517FC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95D34-42B1-4F4A-A906-829FA798A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8DF404-AD88-884B-B6C7-EF14486AC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1AE5E-98D2-9445-8D9E-54B7CFB79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B2F1-7AC4-2348-8F1F-9E3C52759B9C}" type="datetimeFigureOut">
              <a:rPr lang="en-US" smtClean="0"/>
              <a:t>9/20/20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3B8B1E-86D8-BF42-8B8E-51D3C5078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E1F53-B178-AF4A-9621-8B9F7D0A6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C77F-16A7-DD4F-8C20-4CFB435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C1087-E705-B449-8AA6-95423A51F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04AC9-6743-A64D-95F4-947AABF3B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E49E8-9596-984F-86CA-4FE5E3DE5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C07356-979B-E74D-B83B-40C662A4F7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768326-08B7-0641-A06E-463D269ECB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ED34C2-BB7E-B343-ACA1-538B99827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B2F1-7AC4-2348-8F1F-9E3C52759B9C}" type="datetimeFigureOut">
              <a:rPr lang="en-US" smtClean="0"/>
              <a:t>9/20/20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D9414-7A33-834F-9D69-9869A3C5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CE1496-5AB3-8E42-A004-61D34DEB6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C77F-16A7-DD4F-8C20-4CFB435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7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7080F-2CAD-1249-A6D9-BB1879150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D600E4-E32D-EB48-B401-4CB16C335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B2F1-7AC4-2348-8F1F-9E3C52759B9C}" type="datetimeFigureOut">
              <a:rPr lang="en-US" smtClean="0"/>
              <a:t>9/20/20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D49690-BB42-9D4C-A1D4-8E17163CC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6FB377-37C2-E04E-98EC-3E440365F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C77F-16A7-DD4F-8C20-4CFB435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3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B344D2-0CAD-134D-9B68-42C29EF4C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B2F1-7AC4-2348-8F1F-9E3C52759B9C}" type="datetimeFigureOut">
              <a:rPr lang="en-US" smtClean="0"/>
              <a:t>9/20/20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DF0D1A-CEF9-EC41-BAFB-A4E09E697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80864-71D2-2047-A40D-44D03459C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C77F-16A7-DD4F-8C20-4CFB435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5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10A07-30C2-4D48-9C26-E0C93379A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DE598-901D-604B-9F01-BD8F04483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42F13-5948-884C-B68A-618F3516C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96A97-2D8A-3D46-986A-5EB647238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B2F1-7AC4-2348-8F1F-9E3C52759B9C}" type="datetimeFigureOut">
              <a:rPr lang="en-US" smtClean="0"/>
              <a:t>9/20/20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D9EE7-B020-3C43-810F-13D4CEADA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A754E-6D78-2F4B-B0FF-57329629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C77F-16A7-DD4F-8C20-4CFB435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2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7FBFE-CF11-2240-9EFB-01723583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142443-5624-6641-A161-E9C8558806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6B2EEA-CBDF-F343-9A35-11DC51E23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D7A1D-E759-1848-910D-7D3E8C0D9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B2F1-7AC4-2348-8F1F-9E3C52759B9C}" type="datetimeFigureOut">
              <a:rPr lang="en-US" smtClean="0"/>
              <a:t>9/20/20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23F1E-BD96-B345-AC02-DEA451D2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3C0D6-51A5-7D4E-BD83-A036AFA7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C77F-16A7-DD4F-8C20-4CFB435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3BB8D4-BBFA-9747-A910-2FD752CF3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C7BCE-265D-0B4C-83FA-5E4140BDA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DFA3B-A676-0A4F-9265-A8F0F21BC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1B2F1-7AC4-2348-8F1F-9E3C52759B9C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1EC49-4751-D24A-9861-918D12114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A4D07-03E7-0246-A066-1801E50797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8C77F-16A7-DD4F-8C20-4CFB435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0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2B91BC-F344-F744-BD9A-0DE8F3234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6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erson, holding, young&#10;&#10;Description automatically generated">
            <a:extLst>
              <a:ext uri="{FF2B5EF4-FFF2-40B4-BE49-F238E27FC236}">
                <a16:creationId xmlns:a16="http://schemas.microsoft.com/office/drawing/2014/main" id="{194CFD5C-AA01-4C45-B228-2093C6B0A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95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erson, holding, person&#10;&#10;Description automatically generated">
            <a:extLst>
              <a:ext uri="{FF2B5EF4-FFF2-40B4-BE49-F238E27FC236}">
                <a16:creationId xmlns:a16="http://schemas.microsoft.com/office/drawing/2014/main" id="{30F8C246-693A-A144-8137-8CB5E1D0A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89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holding, person, food&#10;&#10;Description automatically generated">
            <a:extLst>
              <a:ext uri="{FF2B5EF4-FFF2-40B4-BE49-F238E27FC236}">
                <a16:creationId xmlns:a16="http://schemas.microsoft.com/office/drawing/2014/main" id="{A5212C52-13E8-C348-9932-551A37DCB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26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hoto, sign, person&#10;&#10;Description automatically generated">
            <a:extLst>
              <a:ext uri="{FF2B5EF4-FFF2-40B4-BE49-F238E27FC236}">
                <a16:creationId xmlns:a16="http://schemas.microsoft.com/office/drawing/2014/main" id="{4CF63142-2101-BC4D-B336-0CB78439A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62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holding, cake, person&#10;&#10;Description automatically generated">
            <a:extLst>
              <a:ext uri="{FF2B5EF4-FFF2-40B4-BE49-F238E27FC236}">
                <a16:creationId xmlns:a16="http://schemas.microsoft.com/office/drawing/2014/main" id="{10AC1C85-E6AD-554D-9322-FB4CCE92C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75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4B5521F-3B16-3243-ACEC-B01AEF55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87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erson, holding, child&#10;&#10;Description automatically generated">
            <a:extLst>
              <a:ext uri="{FF2B5EF4-FFF2-40B4-BE49-F238E27FC236}">
                <a16:creationId xmlns:a16="http://schemas.microsoft.com/office/drawing/2014/main" id="{5FBEF1DB-B0AB-E047-BD18-8FBCC11AD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21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erson, holding, young&#10;&#10;Description automatically generated">
            <a:extLst>
              <a:ext uri="{FF2B5EF4-FFF2-40B4-BE49-F238E27FC236}">
                <a16:creationId xmlns:a16="http://schemas.microsoft.com/office/drawing/2014/main" id="{85C5B871-1BC7-9E43-80D2-5CF764FBF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41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sitting, cake, holding&#10;&#10;Description automatically generated">
            <a:extLst>
              <a:ext uri="{FF2B5EF4-FFF2-40B4-BE49-F238E27FC236}">
                <a16:creationId xmlns:a16="http://schemas.microsoft.com/office/drawing/2014/main" id="{78258CEB-9623-B94E-A54E-04BC01461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55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ke, sitting, table, food&#10;&#10;Description automatically generated">
            <a:extLst>
              <a:ext uri="{FF2B5EF4-FFF2-40B4-BE49-F238E27FC236}">
                <a16:creationId xmlns:a16="http://schemas.microsoft.com/office/drawing/2014/main" id="{55E32C9D-649C-A843-BCE5-E00FF8509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63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erson, holding, young&#10;&#10;Description automatically generated">
            <a:extLst>
              <a:ext uri="{FF2B5EF4-FFF2-40B4-BE49-F238E27FC236}">
                <a16:creationId xmlns:a16="http://schemas.microsoft.com/office/drawing/2014/main" id="{5181A4DC-5C34-5E46-8323-866886EE9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62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412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hoto, sitting, sign, table&#10;&#10;Description automatically generated">
            <a:extLst>
              <a:ext uri="{FF2B5EF4-FFF2-40B4-BE49-F238E27FC236}">
                <a16:creationId xmlns:a16="http://schemas.microsoft.com/office/drawing/2014/main" id="{7CDE6D71-D1D2-B04B-8E2E-FCACD0E93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0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hoto, sign, person, front&#10;&#10;Description automatically generated">
            <a:extLst>
              <a:ext uri="{FF2B5EF4-FFF2-40B4-BE49-F238E27FC236}">
                <a16:creationId xmlns:a16="http://schemas.microsoft.com/office/drawing/2014/main" id="{FFA7EB59-56C3-C242-A11C-9149C50F7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24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t, sitting, small, table&#10;&#10;Description automatically generated">
            <a:extLst>
              <a:ext uri="{FF2B5EF4-FFF2-40B4-BE49-F238E27FC236}">
                <a16:creationId xmlns:a16="http://schemas.microsoft.com/office/drawing/2014/main" id="{87B99E2C-FEB1-8643-983A-BC24977CF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42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C442B80-A53C-F744-BB14-BB757CC03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74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erson, photo, sitting&#10;&#10;Description automatically generated">
            <a:extLst>
              <a:ext uri="{FF2B5EF4-FFF2-40B4-BE49-F238E27FC236}">
                <a16:creationId xmlns:a16="http://schemas.microsoft.com/office/drawing/2014/main" id="{5B69B1C6-6B14-2546-8571-A36E89C27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58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erson, holding, person&#10;&#10;Description automatically generated">
            <a:extLst>
              <a:ext uri="{FF2B5EF4-FFF2-40B4-BE49-F238E27FC236}">
                <a16:creationId xmlns:a16="http://schemas.microsoft.com/office/drawing/2014/main" id="{1DEF17FF-277E-924B-8751-20D93FAAF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07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erson, holding, cake&#10;&#10;Description automatically generated">
            <a:extLst>
              <a:ext uri="{FF2B5EF4-FFF2-40B4-BE49-F238E27FC236}">
                <a16:creationId xmlns:a16="http://schemas.microsoft.com/office/drawing/2014/main" id="{5D502A7F-2A3C-204A-912A-37D8B13B8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6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Gavin Brown</dc:creator>
  <cp:lastModifiedBy>Gavin Brown</cp:lastModifiedBy>
  <cp:revision>1</cp:revision>
  <dcterms:created xsi:type="dcterms:W3CDTF">2020-09-20T03:31:09Z</dcterms:created>
  <dcterms:modified xsi:type="dcterms:W3CDTF">2020-09-20T03:34:02Z</dcterms:modified>
</cp:coreProperties>
</file>