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3" r:id="rId11"/>
    <p:sldId id="266" r:id="rId12"/>
    <p:sldId id="267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EB59-737A-664B-BC65-3DDD5C8B3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BBCAD-7FFC-104B-8760-DFAFE37F3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225C6-19A4-8948-A9D3-8DBE3F7E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367C1-F4A3-CF46-B3C9-C1B8530E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233A3-E9DA-D44B-934E-D019356A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37CF-84F7-1B41-A9FF-72FD52B8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A4E8C-BB31-0543-ACE3-0AC59CE91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980F1-04BB-CA48-B3D9-5AF04321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11201-2844-C44C-A363-2F86C947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4CD2-9547-7349-A513-06916C95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B42C1-FF6F-4F47-B976-4BC3E3F0B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428F3-4189-5446-9E99-FB53EFE66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C896D-8A73-A043-B5B8-5BAF51F6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E0A86-97E2-EE47-8F9D-AF7BE0E3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FC2EC-CB89-6549-B3DE-6A7CA2F7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B750-80B3-7A43-A601-5561415E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E60E-3C9A-6A41-BB82-742047E50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52BA-FD54-7146-9B9E-5474CE26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2493-9F99-784C-A866-1E378C63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3A3C-A9E9-DC49-8EB4-7D807EEF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E402-F29E-1543-927D-E1B9FD22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C057E-BB03-1E4F-B217-6564EA7E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74B0A-8EBC-0643-B629-AEF5A5D8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EC29A-83FB-E743-AE8A-801F69CA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C264-D2D7-674C-90C4-AEAD5D8E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2CF-7730-954D-A09F-EA17735A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8535-CBB3-7844-8E75-2B961FABA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12AC-1883-7F43-BABD-452E85CC0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9261-9DD8-C743-A964-D0AC22B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246C0-9BF3-B444-AFF7-4E5A930A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F96F4-3C10-C64B-AF6D-E5080E3F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812D-23E2-994E-981C-E0466401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74B0-342B-6C45-81B2-BE4E5F0E0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9ADCC-EA4F-9247-BCB6-533D4BCE2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FC782-FDC5-6F4D-88E8-83F731D0E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B8C10-7853-8444-8728-8B99BCEA1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D27F3-61CE-8C4C-805A-81D4C9CB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17814-0F00-6F4E-A3D3-392B513F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739D2-D81C-9142-9825-EF793206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2E6F-5BC6-1144-A468-3354E58F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4FBBD-9D19-094E-B95B-3A0B0987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5936F-3435-CC4A-A465-B55D2621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D2BD8-A2A6-704C-82F9-7A1D404D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A1DDA-59A2-9148-8AEF-23510BC3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AD010-BE93-2242-9763-004F1CFB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A7309-1712-214E-9F96-6070C1FA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792A-9370-FD40-A4CE-8814E0E3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65E3-B5F7-7247-9593-6A49E935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0EFB6-9BB6-7140-80E3-237646E0A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4DF0B-DDD2-3D4E-B6EE-8580A25E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673-B1BD-6A43-B817-11959256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0F01A-0B62-3B4A-9CD4-6DCCC449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AF28-C365-4042-9A6F-7210541D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8B86A-B4EE-114B-B745-AFCAE40A1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1FFE-879C-594F-A3E9-5E7F24DE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476B1-CFEB-7C44-883E-944B3FF2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4C593-9A69-9A4A-AC2A-02780D5E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ACA4D-047D-F54B-8674-42155308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E0E18-3533-3E4B-858C-308B777F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00E51-6751-A546-A6BC-3606E457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8115-8CC4-9F42-9E1C-D9838D65D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DFD5-315E-3D46-8607-23FFC4B67335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7849C-1339-DE48-B815-55BFFEB6D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7973-E887-EB42-A073-D8C3E24CD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B974-0244-E94C-99B5-803E95BC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table, food&#10;&#10;Description automatically generated">
            <a:extLst>
              <a:ext uri="{FF2B5EF4-FFF2-40B4-BE49-F238E27FC236}">
                <a16:creationId xmlns:a16="http://schemas.microsoft.com/office/drawing/2014/main" id="{4842191C-4293-1B43-BACF-5E0AB129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table, food&#10;&#10;Description automatically generated">
            <a:extLst>
              <a:ext uri="{FF2B5EF4-FFF2-40B4-BE49-F238E27FC236}">
                <a16:creationId xmlns:a16="http://schemas.microsoft.com/office/drawing/2014/main" id="{4E0E17EC-D648-5A43-AF46-76C194AE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6AD8339D-0E2F-A040-AB7C-2E24F7E2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table, food, wooden&#10;&#10;Description automatically generated">
            <a:extLst>
              <a:ext uri="{FF2B5EF4-FFF2-40B4-BE49-F238E27FC236}">
                <a16:creationId xmlns:a16="http://schemas.microsoft.com/office/drawing/2014/main" id="{78B417E8-1838-2B4A-942D-1F73E918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stack&#10;&#10;Description automatically generated">
            <a:extLst>
              <a:ext uri="{FF2B5EF4-FFF2-40B4-BE49-F238E27FC236}">
                <a16:creationId xmlns:a16="http://schemas.microsoft.com/office/drawing/2014/main" id="{7C5E40D0-41ED-2F47-92FA-27AED242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0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74EC802-4C73-A046-BD31-8387DD47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wooden, food&#10;&#10;Description automatically generated">
            <a:extLst>
              <a:ext uri="{FF2B5EF4-FFF2-40B4-BE49-F238E27FC236}">
                <a16:creationId xmlns:a16="http://schemas.microsoft.com/office/drawing/2014/main" id="{8921527D-08FB-9E49-90C2-F4933293A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computer, food&#10;&#10;Description automatically generated">
            <a:extLst>
              <a:ext uri="{FF2B5EF4-FFF2-40B4-BE49-F238E27FC236}">
                <a16:creationId xmlns:a16="http://schemas.microsoft.com/office/drawing/2014/main" id="{73B15385-9440-6947-A822-8C9F298A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computer, food&#10;&#10;Description automatically generated">
            <a:extLst>
              <a:ext uri="{FF2B5EF4-FFF2-40B4-BE49-F238E27FC236}">
                <a16:creationId xmlns:a16="http://schemas.microsoft.com/office/drawing/2014/main" id="{22421877-B932-6F4D-805D-FD239BB9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id="{D55A7EC6-6C22-B641-BCF4-D75781EF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AAA8215D-A4D8-AD45-B173-8CB935CF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379633F2-3830-264C-9FC8-BCE970CD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03C32674-FE0F-2147-B7E4-49FD37F0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stacked, food&#10;&#10;Description automatically generated">
            <a:extLst>
              <a:ext uri="{FF2B5EF4-FFF2-40B4-BE49-F238E27FC236}">
                <a16:creationId xmlns:a16="http://schemas.microsoft.com/office/drawing/2014/main" id="{B4551F90-25B0-7A4A-8A86-4969A373C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3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Brown</dc:creator>
  <cp:lastModifiedBy>Gavin Brown</cp:lastModifiedBy>
  <cp:revision>5</cp:revision>
  <dcterms:created xsi:type="dcterms:W3CDTF">2020-07-24T01:10:57Z</dcterms:created>
  <dcterms:modified xsi:type="dcterms:W3CDTF">2020-07-25T22:51:01Z</dcterms:modified>
</cp:coreProperties>
</file>